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8/13/2020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</a:t>
            </a:r>
            <a:r>
              <a:rPr lang="ko-KR" altLang="en-US" sz="2400" dirty="0" smtClean="0"/>
              <a:t>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</a:t>
            </a:r>
            <a:r>
              <a:rPr lang="ko-KR" altLang="en-US" sz="2400" dirty="0" smtClean="0"/>
              <a:t>사용자와 비즈니스 사용자를 </a:t>
            </a:r>
            <a:r>
              <a:rPr lang="ko-KR" altLang="en-US" sz="2400" dirty="0" smtClean="0"/>
              <a:t>구별하고 별도의 추가 </a:t>
            </a:r>
            <a:r>
              <a:rPr lang="ko-KR" altLang="en-US" sz="2400" dirty="0" smtClean="0"/>
              <a:t>정보와 </a:t>
            </a:r>
            <a:r>
              <a:rPr lang="ko-KR" altLang="en-US" sz="2400" dirty="0" smtClean="0"/>
              <a:t>함께 </a:t>
            </a:r>
            <a:r>
              <a:rPr lang="ko-KR" altLang="en-US" sz="2400" dirty="0" smtClean="0"/>
              <a:t>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Capture+_2020-08-13-12-44-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99" y="279750"/>
            <a:ext cx="3132714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07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8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916</Words>
  <Application>Microsoft Office PowerPoint</Application>
  <PresentationFormat>사용자 지정</PresentationFormat>
  <Paragraphs>327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Adobe 명조 Std M</vt:lpstr>
      <vt:lpstr>KoPub돋움체 Light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348</cp:revision>
  <dcterms:created xsi:type="dcterms:W3CDTF">2017-11-16T00:50:54Z</dcterms:created>
  <dcterms:modified xsi:type="dcterms:W3CDTF">2020-08-13T04:54:28Z</dcterms:modified>
</cp:coreProperties>
</file>